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2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83739-D4FC-879A-5F69-37B5663ECD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hu-H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4497CB-755F-DB62-C691-E69C4B8DD1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2E888-D59F-C922-7DA0-7F6A9ADBE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EC82-9D74-4857-809E-C6DE650E44DD}" type="datetimeFigureOut">
              <a:rPr lang="hu-HU" smtClean="0"/>
              <a:t>2026. 06. 03.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77145B-8EAF-B3D0-FE5D-6D18CBAE5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67982C-25DF-33BD-6F02-53414D2DC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85218-082D-422E-87C9-EC0BC0BAF8B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84541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C15FF-91F5-16F2-AC1D-21A529E07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60D8EF-4A1C-46A7-5E71-F996047DDB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66691C-47DE-1935-7AE1-3F5D4FB8A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EC82-9D74-4857-809E-C6DE650E44DD}" type="datetimeFigureOut">
              <a:rPr lang="hu-HU" smtClean="0"/>
              <a:t>2026. 06. 03.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3A4B0-D86C-740B-E1EA-54E510B72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7239D7-7D23-FD96-B060-4A076A42B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85218-082D-422E-87C9-EC0BC0BAF8B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84056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DD48CD-191C-6A84-F274-E47478DB70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6F7155-3E84-7121-A8E1-7E327F0BF7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F70809-D737-36B4-C862-C5254B657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EC82-9D74-4857-809E-C6DE650E44DD}" type="datetimeFigureOut">
              <a:rPr lang="hu-HU" smtClean="0"/>
              <a:t>2026. 06. 03.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C84B8A-415F-8C01-4924-0BB7B9EAC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5F44B3-5DF1-853E-BFBF-A6D79B220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85218-082D-422E-87C9-EC0BC0BAF8B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16345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5D544-0D29-8882-430E-F23578F92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C7E66-5EC7-08AC-3893-28B58F981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BEA82D-594B-5924-B478-0521810F8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EC82-9D74-4857-809E-C6DE650E44DD}" type="datetimeFigureOut">
              <a:rPr lang="hu-HU" smtClean="0"/>
              <a:t>2026. 06. 03.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80C901-E8AE-9974-572B-BC8D4FD46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C4C5B-1AFD-DFCE-5A36-C89098FD5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85218-082D-422E-87C9-EC0BC0BAF8B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8535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82857-C073-CD49-AD13-F67940519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7A7E93-ABCE-6687-6EB2-43E410B389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838328-1F1B-6D03-B67D-2C83200AD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EC82-9D74-4857-809E-C6DE650E44DD}" type="datetimeFigureOut">
              <a:rPr lang="hu-HU" smtClean="0"/>
              <a:t>2026. 06. 03.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B606C2-2911-E6B4-6F7B-DBD23B7E1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4B48EA-6A61-6F81-E6F8-62B3311FB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85218-082D-422E-87C9-EC0BC0BAF8B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81903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A4C24-9E96-0C03-AC6C-48DCB0D02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FD6A18-DC4E-A432-22FA-6AE5A70766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u-H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1CB6E-D623-1F4F-6070-42F6DBEA69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u-H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2E509B-E5C0-585F-45EC-80E02C3A8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EC82-9D74-4857-809E-C6DE650E44DD}" type="datetimeFigureOut">
              <a:rPr lang="hu-HU" smtClean="0"/>
              <a:t>2026. 06. 03.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EE16C7-5D29-3F37-77F3-63616C5F1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1A451C-E05E-51E0-B013-51D631EEA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85218-082D-422E-87C9-EC0BC0BAF8B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96421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2ACC9-B915-C739-4514-F3672F97A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2354D-9975-0534-EF63-7D7BB9A7FA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BF2EDD-BCA7-6285-3328-85420D6A7D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u-H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A6AAAD-604D-4F85-84E4-1F3B7130C3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3D9115-F6F3-6F8E-D1FA-1718521186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u-H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B82BCE-700B-6186-1B68-288E1BC32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EC82-9D74-4857-809E-C6DE650E44DD}" type="datetimeFigureOut">
              <a:rPr lang="hu-HU" smtClean="0"/>
              <a:t>2026. 06. 03.</a:t>
            </a:fld>
            <a:endParaRPr lang="hu-H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9F5F49A-088A-DBAE-DC71-89BE942E4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A87D59-9BFD-349F-4922-BD213408E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85218-082D-422E-87C9-EC0BC0BAF8B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10482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B8664-C40E-CADD-06A2-514F6ABF8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hu-H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87BBC3-98B9-F80B-DD1A-4E42DDCA9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EC82-9D74-4857-809E-C6DE650E44DD}" type="datetimeFigureOut">
              <a:rPr lang="hu-HU" smtClean="0"/>
              <a:t>2026. 06. 03.</a:t>
            </a:fld>
            <a:endParaRPr lang="hu-H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8061AA-6B32-71BE-2869-AF8C6548D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62EDD3-8B0D-BA35-0399-997A771E9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85218-082D-422E-87C9-EC0BC0BAF8B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65567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7586FF-2E4A-0519-1FDB-BD1C2A1F1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EC82-9D74-4857-809E-C6DE650E44DD}" type="datetimeFigureOut">
              <a:rPr lang="hu-HU" smtClean="0"/>
              <a:t>2026. 06. 03.</a:t>
            </a:fld>
            <a:endParaRPr lang="hu-H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F2B59F-E262-86B1-FDBC-894308EA6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33EB1B-0495-65A3-1012-BE38F8CCC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85218-082D-422E-87C9-EC0BC0BAF8B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95840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3C11B-36D1-AE9E-461A-B642BF164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CD821-D085-9F09-EBED-EF5A0114B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15699B-9EF0-ADC6-D873-FCFD458C61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F7F3A2-69D0-7404-0F0B-F566BECA9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EC82-9D74-4857-809E-C6DE650E44DD}" type="datetimeFigureOut">
              <a:rPr lang="hu-HU" smtClean="0"/>
              <a:t>2026. 06. 03.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4A4F68-EE22-214A-4E73-DBCF51153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A19D9-2A1B-8BA6-3B7E-DE3F5B886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85218-082D-422E-87C9-EC0BC0BAF8B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69713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CBC20-0D32-C3A6-B36E-46F753D6C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hu-H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1447A6-ECFA-B369-5686-12C9E8CB61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F077D1-5BDD-9633-32E3-3B3BFE46F9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174755-3589-59ED-AF8C-62EA85BED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CEC82-9D74-4857-809E-C6DE650E44DD}" type="datetimeFigureOut">
              <a:rPr lang="hu-HU" smtClean="0"/>
              <a:t>2026. 06. 03.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70E165-D4C9-27EA-9400-C51B8B533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83A386-BCD6-3EBD-3EFF-3879D3360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85218-082D-422E-87C9-EC0BC0BAF8B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46964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7A974E-8CBF-F436-0C41-24AA98357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783BA6-42E5-1B8C-4A46-455826998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C1E5D9-588A-D363-DC4E-B006DC46FF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0CEC82-9D74-4857-809E-C6DE650E44DD}" type="datetimeFigureOut">
              <a:rPr lang="hu-HU" smtClean="0"/>
              <a:t>2026. 06. 03.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6B563F-56CA-C9EF-0B1C-CB3E93475C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D747F6-9AF8-3962-44C6-9A496182A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785218-082D-422E-87C9-EC0BC0BAF8B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94476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B5559-E4C2-BA22-43AB-C2AC7117EC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Giroteodolitok</a:t>
            </a:r>
            <a:r>
              <a:rPr lang="hu-H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leolvasása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C17519-ECBF-8AB8-32B8-FC5437CD4A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Csintalan Gergely, </a:t>
            </a:r>
            <a:r>
              <a:rPr lang="hu-HU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Optomechatronika</a:t>
            </a:r>
            <a:r>
              <a:rPr lang="hu-H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projekt</a:t>
            </a:r>
          </a:p>
          <a:p>
            <a:r>
              <a:rPr lang="hu-H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Konzulens: G. Szabó István, OMI</a:t>
            </a:r>
          </a:p>
        </p:txBody>
      </p:sp>
    </p:spTree>
    <p:extLst>
      <p:ext uri="{BB962C8B-B14F-4D97-AF65-F5344CB8AC3E}">
        <p14:creationId xmlns:p14="http://schemas.microsoft.com/office/powerpoint/2010/main" val="2195977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4F027-6CD1-0A8E-B994-411FCAEA7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</a:t>
            </a:r>
            <a:r>
              <a:rPr lang="hu-HU" dirty="0" err="1"/>
              <a:t>giroteodolit</a:t>
            </a:r>
            <a:endParaRPr lang="hu-HU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A08ADA3-14D2-5445-DADA-2F93E8443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497" y="365125"/>
            <a:ext cx="2027210" cy="35898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52F9ACF-EBA4-C60E-D37C-D4FEA3CAB1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629" y="731519"/>
            <a:ext cx="3368010" cy="576135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61D7C93-2CA3-7738-A20B-88EA004ECA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6744" y="3088092"/>
            <a:ext cx="2903977" cy="326758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CEA8F9D-A05D-C6B1-4268-1F1BCD4077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12172" y="2638729"/>
            <a:ext cx="4750989" cy="2682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764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55057-010C-71AE-AE13-422BD49D3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913" y="359961"/>
            <a:ext cx="10515600" cy="1325563"/>
          </a:xfrm>
        </p:spPr>
        <p:txBody>
          <a:bodyPr/>
          <a:lstStyle/>
          <a:p>
            <a:r>
              <a:rPr lang="hu-HU" dirty="0"/>
              <a:t>A mérés, leolvasás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144805D-F969-E175-7F30-CB5CD90C07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691" y="477401"/>
            <a:ext cx="3397830" cy="60154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92751AC-0813-19A8-E741-9D9F7A9DED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789" y="2034084"/>
            <a:ext cx="3146106" cy="445879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FEC1FA8-77B7-8E45-F0D7-6C1BA0ED7E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180"/>
          <a:stretch>
            <a:fillRect/>
          </a:stretch>
        </p:blipFill>
        <p:spPr bwMode="auto">
          <a:xfrm>
            <a:off x="4683268" y="3423836"/>
            <a:ext cx="3119050" cy="3069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Kép 1">
            <a:extLst>
              <a:ext uri="{FF2B5EF4-FFF2-40B4-BE49-F238E27FC236}">
                <a16:creationId xmlns:a16="http://schemas.microsoft.com/office/drawing/2014/main" id="{8EDEE332-7330-55DB-6703-A5DE8D8266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7903" y="477401"/>
            <a:ext cx="2834415" cy="2504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8004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21</Words>
  <Application>Microsoft Office PowerPoint</Application>
  <PresentationFormat>Widescreen</PresentationFormat>
  <Paragraphs>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Office Theme</vt:lpstr>
      <vt:lpstr>Giroteodolitok leolvasása</vt:lpstr>
      <vt:lpstr>A giroteodolit</vt:lpstr>
      <vt:lpstr>A mérés, leolvasás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csgergely@sulid.hu</dc:creator>
  <cp:lastModifiedBy>csgergely@sulid.hu</cp:lastModifiedBy>
  <cp:revision>3</cp:revision>
  <dcterms:created xsi:type="dcterms:W3CDTF">2026-06-01T09:28:24Z</dcterms:created>
  <dcterms:modified xsi:type="dcterms:W3CDTF">2026-06-03T16:37:41Z</dcterms:modified>
</cp:coreProperties>
</file>